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10" r:id="rId38"/>
    <p:sldId id="309" r:id="rId39"/>
    <p:sldId id="312" r:id="rId40"/>
    <p:sldId id="31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나눔고딕" panose="020D0604000000000000" pitchFamily="50" charset="-127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110" d="100"/>
          <a:sy n="110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gini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_features,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282835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2568</TotalTime>
  <Words>1925</Words>
  <Application>Microsoft Office PowerPoint</Application>
  <PresentationFormat>와이드스크린</PresentationFormat>
  <Paragraphs>701</Paragraphs>
  <Slides>40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  <vt:variant>
        <vt:lpstr>재구성한 쇼</vt:lpstr>
      </vt:variant>
      <vt:variant>
        <vt:i4>21</vt:i4>
      </vt:variant>
    </vt:vector>
  </HeadingPairs>
  <TitlesOfParts>
    <vt:vector size="68" baseType="lpstr">
      <vt:lpstr>맑은 고딕</vt:lpstr>
      <vt:lpstr>Cambria Math</vt:lpstr>
      <vt:lpstr>Calibri Light</vt:lpstr>
      <vt:lpstr>나눔고딕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281</cp:revision>
  <dcterms:created xsi:type="dcterms:W3CDTF">2019-09-22T22:58:33Z</dcterms:created>
  <dcterms:modified xsi:type="dcterms:W3CDTF">2019-12-02T08:53:47Z</dcterms:modified>
</cp:coreProperties>
</file>